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8" r:id="rId2"/>
    <p:sldId id="256" r:id="rId3"/>
    <p:sldId id="269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6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0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07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78" r:id="rId5"/>
    <p:sldLayoutId id="2147483684" r:id="rId6"/>
    <p:sldLayoutId id="2147483685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amarija.ivkovic9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1C26-4DC1-41A7-A1C8-368358995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i radionica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DC93B-3EC4-430C-8024-736A5C999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Vizualne komunikacije – 3.c</a:t>
            </a:r>
          </a:p>
        </p:txBody>
      </p:sp>
    </p:spTree>
    <p:extLst>
      <p:ext uri="{BB962C8B-B14F-4D97-AF65-F5344CB8AC3E}">
        <p14:creationId xmlns:p14="http://schemas.microsoft.com/office/powerpoint/2010/main" val="134144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EA2FF10-4637-4086-BDFA-A317B91A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Komunikacijski (grafički) proces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98D35BB1-571D-4E8F-922D-7F7632FF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P</a:t>
            </a:r>
            <a:r>
              <a:rPr lang="ta-IN" altLang="sr-Latn-RS">
                <a:ea typeface="ＭＳ Ｐゴシック" panose="020B0600070205080204" pitchFamily="34" charset="-128"/>
              </a:rPr>
              <a:t>ošiljatelja (grafički proizvod)</a:t>
            </a:r>
          </a:p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K</a:t>
            </a:r>
            <a:r>
              <a:rPr lang="ta-IN" altLang="sr-Latn-RS">
                <a:ea typeface="ＭＳ Ｐゴシック" panose="020B0600070205080204" pitchFamily="34" charset="-128"/>
              </a:rPr>
              <a:t>anala (udaljenost između pošiljatelja i primatelja)</a:t>
            </a:r>
          </a:p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P</a:t>
            </a:r>
            <a:r>
              <a:rPr lang="ta-IN" altLang="sr-Latn-RS">
                <a:ea typeface="ＭＳ Ｐゴシック" panose="020B0600070205080204" pitchFamily="34" charset="-128"/>
              </a:rPr>
              <a:t>rimatelja (čitatelj grafičkog proizvoda)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AD8291F-2ED0-4A22-9603-56E97EB6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Usvajanje informacija 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B797504-CA92-4834-8280-9A0018AE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O</a:t>
            </a:r>
            <a:r>
              <a:rPr lang="ta-IN" altLang="sr-Latn-RS">
                <a:ea typeface="ＭＳ Ｐゴシック" panose="020B0600070205080204" pitchFamily="34" charset="-128"/>
              </a:rPr>
              <a:t>visi o što razumljivijem prenošenju informacija</a:t>
            </a:r>
          </a:p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U</a:t>
            </a:r>
            <a:r>
              <a:rPr lang="ta-IN" altLang="sr-Latn-RS">
                <a:ea typeface="ＭＳ Ｐゴシック" panose="020B0600070205080204" pitchFamily="34" charset="-128"/>
              </a:rPr>
              <a:t> grafičkom komunikacijskom procesu to je:</a:t>
            </a:r>
          </a:p>
          <a:p>
            <a:pPr lvl="1" eaLnBrk="1" hangingPunct="1"/>
            <a:endParaRPr lang="ta-IN" altLang="sr-Latn-R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ta-IN" altLang="sr-Latn-RS">
                <a:ea typeface="ＭＳ Ｐゴシック" panose="020B0600070205080204" pitchFamily="34" charset="-128"/>
              </a:rPr>
              <a:t>Pošiljatelj (dobar dizajn, tipografija)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K</a:t>
            </a:r>
            <a:r>
              <a:rPr lang="ta-IN" altLang="sr-Latn-RS">
                <a:ea typeface="ＭＳ Ｐゴシック" panose="020B0600070205080204" pitchFamily="34" charset="-128"/>
              </a:rPr>
              <a:t>anal (vidni kut, rasvjeta)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P</a:t>
            </a:r>
            <a:r>
              <a:rPr lang="ta-IN" altLang="sr-Latn-RS">
                <a:ea typeface="ＭＳ Ｐゴシック" panose="020B0600070205080204" pitchFamily="34" charset="-128"/>
              </a:rPr>
              <a:t>rimatelj (obrazovanje, iskustvo, intelekt)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ECD2AF9-2776-47AE-83D7-DF63F2FB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429001"/>
            <a:ext cx="7556500" cy="1116013"/>
          </a:xfrm>
        </p:spPr>
        <p:txBody>
          <a:bodyPr/>
          <a:lstStyle/>
          <a:p>
            <a:pPr algn="ctr" eaLnBrk="1" hangingPunct="1"/>
            <a:r>
              <a:rPr lang="ta-IN" altLang="sr-Latn-RS">
                <a:ea typeface="ＭＳ Ｐゴシック" panose="020B0600070205080204" pitchFamily="34" charset="-128"/>
              </a:rPr>
              <a:t>Hvala na pažnji!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B09B14F-19D5-46C0-9B3D-7403C246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5" y="5791201"/>
            <a:ext cx="7556500" cy="334963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>
                <a:ea typeface="ＭＳ Ｐゴシック" panose="020B0600070205080204" pitchFamily="34" charset="-128"/>
              </a:rPr>
              <a:t>anamarija.ivkovic9@gmail.com</a:t>
            </a:r>
            <a:endParaRPr lang="en-US" altLang="sr-Latn-R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DB44-C664-476A-A50E-FE23CDBD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922EF-2C7F-46BD-86BC-3CDC5DBB5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Odabrati dva različita članka na portalima po vlastitom odabiru.</a:t>
            </a:r>
          </a:p>
          <a:p>
            <a:r>
              <a:rPr lang="hr-HR" dirty="0"/>
              <a:t>Napisati novi članak u kojem ćete povezati te dvije priče i odgovoriti na osnovna pitanja u novinarstvu: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TKO?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ŠTO?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GDJE?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KADA?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KAKO?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ZAŠTO?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218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32FE-8F48-4A2C-BBCC-FC214BDD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6EC8-1E93-4F9D-9696-DCEFD6295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/>
              <a:t>Zadatak ćete napisati u word dokumentu ili bilo kojem drugom tekstualnom editoru.</a:t>
            </a:r>
          </a:p>
          <a:p>
            <a:pPr marL="0" indent="0">
              <a:buNone/>
            </a:pPr>
            <a:r>
              <a:rPr lang="hr-HR" dirty="0"/>
              <a:t>Obavezno priložiti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linkove</a:t>
            </a:r>
            <a:r>
              <a:rPr lang="hr-HR" dirty="0"/>
              <a:t> na ta dva članka koja ćete koristiti u svojoj novoizmišljenoj priči.</a:t>
            </a:r>
          </a:p>
          <a:p>
            <a:pPr marL="0" indent="0">
              <a:buNone/>
            </a:pPr>
            <a:r>
              <a:rPr lang="hr-HR" dirty="0"/>
              <a:t>Dokument poslati na mail: </a:t>
            </a:r>
            <a:r>
              <a:rPr lang="hr-HR" dirty="0">
                <a:hlinkClick r:id="rId2"/>
              </a:rPr>
              <a:t>anamarija.ivkovic9@gmail.com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Napomena: Molim vas da pravilno kreirate mail (sa predmetom/naslovom, tekstom i pozdravom...)</a:t>
            </a:r>
          </a:p>
          <a:p>
            <a:pPr marL="0" indent="0">
              <a:buNone/>
            </a:pPr>
            <a:r>
              <a:rPr lang="hr-HR" dirty="0"/>
              <a:t>Rok za predaju zadatka je 19.3.2020. u 20h.</a:t>
            </a:r>
          </a:p>
          <a:p>
            <a:pPr marL="0" indent="0">
              <a:buNone/>
            </a:pPr>
            <a:r>
              <a:rPr lang="hr-HR" dirty="0"/>
              <a:t>Sretno!</a:t>
            </a:r>
          </a:p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09967-7486-4DD1-B527-F9A900E3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-1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4357D-CF57-47B3-8090-46233BC0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tx1"/>
                </a:solidFill>
              </a:rPr>
              <a:t>USVAJANJE INFORMACIJA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70A7B-999B-4319-8DD5-57CEACFA7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Nastavni predmet: </a:t>
            </a:r>
            <a:r>
              <a:rPr lang="hr-HR" dirty="0"/>
              <a:t>Vizualne komunikacije</a:t>
            </a:r>
          </a:p>
          <a:p>
            <a:pPr algn="l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Nastavni plan i program/Kurikulum: </a:t>
            </a:r>
            <a:r>
              <a:rPr lang="hr-HR" dirty="0"/>
              <a:t>Grafički urednik dizajner</a:t>
            </a:r>
          </a:p>
          <a:p>
            <a:pPr algn="l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Trajanje: </a:t>
            </a:r>
            <a:r>
              <a:rPr lang="hr-HR" dirty="0"/>
              <a:t>2 sata</a:t>
            </a:r>
          </a:p>
          <a:p>
            <a:pPr algn="l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Prezentaciju pripremila: </a:t>
            </a:r>
            <a:r>
              <a:rPr lang="hr-HR" dirty="0"/>
              <a:t>Anamarija Ivković </a:t>
            </a:r>
          </a:p>
        </p:txBody>
      </p:sp>
    </p:spTree>
    <p:extLst>
      <p:ext uri="{BB962C8B-B14F-4D97-AF65-F5344CB8AC3E}">
        <p14:creationId xmlns:p14="http://schemas.microsoft.com/office/powerpoint/2010/main" val="301786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6AFB-56DB-4A9A-8FB2-97D119EA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Drage učenice i dragi učenici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1023-CE5B-4A24-AFDE-B5D9BDF04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r-HR" dirty="0"/>
              <a:t>kako bismo vam olakšali učenje za vas smo pripremili materijale za samostalni rad. </a:t>
            </a:r>
          </a:p>
          <a:p>
            <a:pPr marL="0" indent="0" algn="just">
              <a:buNone/>
            </a:pPr>
            <a:r>
              <a:rPr lang="hr-HR" dirty="0"/>
              <a:t>U ovoj prezentaciji su sadržaji koji se odnose na nastavni predmet: </a:t>
            </a:r>
            <a:r>
              <a:rPr lang="hr-HR" dirty="0">
                <a:solidFill>
                  <a:srgbClr val="0070C0"/>
                </a:solidFill>
              </a:rPr>
              <a:t>Vizualne komunikacije</a:t>
            </a:r>
          </a:p>
          <a:p>
            <a:pPr marL="0" indent="0" algn="just">
              <a:buNone/>
            </a:pPr>
            <a:r>
              <a:rPr lang="hr-HR" dirty="0"/>
              <a:t>Na kraju prezentacije nalazi se zadatak.</a:t>
            </a:r>
          </a:p>
          <a:p>
            <a:pPr marL="0" indent="0" algn="just">
              <a:buNone/>
            </a:pPr>
            <a:r>
              <a:rPr lang="hr-HR" dirty="0"/>
              <a:t>Prezentaciju smo već prošli na nastavi, napravili plakate na ovu temu, a sada ćete još dopuniti ovu priću o informacijama izrađujući zadatak.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Želimo vam sretno i ugodno učenje.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0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6E0C354-F793-42C3-8DA9-239535A2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Teorija informacija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87E6CCD-78C3-4F18-9697-3BA75B98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Teorija informacija  je disciplina primjenjene matematike koja se bavi kvantificiranjem količine informacija u sustavima, s ciljem da se komunikacija među sustavima odvija pod najboljim uvjetima.</a:t>
            </a:r>
          </a:p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1948. </a:t>
            </a:r>
            <a:r>
              <a:rPr lang="en-US" altLang="sr-Latn-RS">
                <a:ea typeface="ＭＳ Ｐゴシック" panose="020B0600070205080204" pitchFamily="34" charset="-128"/>
              </a:rPr>
              <a:t>–</a:t>
            </a:r>
            <a:r>
              <a:rPr lang="ta-IN" altLang="sr-Latn-RS">
                <a:ea typeface="ＭＳ Ｐゴシック" panose="020B0600070205080204" pitchFamily="34" charset="-128"/>
              </a:rPr>
              <a:t> Claude Shannon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9E4E435-05FD-495F-BB12-AF9B5CF6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Teorija informacija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CD5FF27-F894-458B-AA79-A65C7F6C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Prijenos informacije želimo izvršiti</a:t>
            </a:r>
          </a:p>
          <a:p>
            <a:pPr eaLnBrk="1" hangingPunct="1"/>
            <a:endParaRPr lang="ta-IN" altLang="sr-Latn-R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Š</a:t>
            </a:r>
            <a:r>
              <a:rPr lang="ta-IN" altLang="sr-Latn-RS">
                <a:ea typeface="ＭＳ Ｐゴシック" panose="020B0600070205080204" pitchFamily="34" charset="-128"/>
              </a:rPr>
              <a:t>to brže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Š</a:t>
            </a:r>
            <a:r>
              <a:rPr lang="ta-IN" altLang="sr-Latn-RS">
                <a:ea typeface="ＭＳ Ｐゴシック" panose="020B0600070205080204" pitchFamily="34" charset="-128"/>
              </a:rPr>
              <a:t>to točnije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U</a:t>
            </a:r>
            <a:r>
              <a:rPr lang="ta-IN" altLang="sr-Latn-RS">
                <a:ea typeface="ＭＳ Ｐゴシック" panose="020B0600070205080204" pitchFamily="34" charset="-128"/>
              </a:rPr>
              <a:t>z što manje utrošene energije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U</a:t>
            </a:r>
            <a:r>
              <a:rPr lang="ta-IN" altLang="sr-Latn-RS">
                <a:ea typeface="ＭＳ Ｐゴシック" panose="020B0600070205080204" pitchFamily="34" charset="-128"/>
              </a:rPr>
              <a:t>sprkos neizbježnim smetnjama u sustavu prijenosa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T</a:t>
            </a:r>
            <a:r>
              <a:rPr lang="ta-IN" altLang="sr-Latn-RS">
                <a:ea typeface="ＭＳ Ｐゴシック" panose="020B0600070205080204" pitchFamily="34" charset="-128"/>
              </a:rPr>
              <a:t>e ponekad uz prikrivanje i zaštitu od zlouporabe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945BFAE-E6AF-417B-BD74-17361133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Informacija u grafičkoj industriji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1B77C24-887F-4F76-B635-721860832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O</a:t>
            </a:r>
            <a:r>
              <a:rPr lang="ta-IN" altLang="sr-Latn-RS">
                <a:ea typeface="ＭＳ Ｐゴシック" panose="020B0600070205080204" pitchFamily="34" charset="-128"/>
              </a:rPr>
              <a:t>snovna sirovina</a:t>
            </a:r>
          </a:p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Zašto?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AD4F1A1-B0F1-4DFA-A1CF-29CC0A42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Informacija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44E10CA-9C80-4814-BF4F-383035C4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P</a:t>
            </a:r>
            <a:r>
              <a:rPr lang="ta-IN" altLang="sr-Latn-RS">
                <a:ea typeface="ＭＳ Ｐゴシック" panose="020B0600070205080204" pitchFamily="34" charset="-128"/>
              </a:rPr>
              <a:t>rimljena i shvaćena poruka</a:t>
            </a:r>
          </a:p>
          <a:p>
            <a:pPr eaLnBrk="1" hangingPunct="1"/>
            <a:r>
              <a:rPr lang="en-US" altLang="sr-Latn-RS">
                <a:ea typeface="ＭＳ Ｐゴシック" panose="020B0600070205080204" pitchFamily="34" charset="-128"/>
              </a:rPr>
              <a:t>U</a:t>
            </a:r>
            <a:r>
              <a:rPr lang="ta-IN" altLang="sr-Latn-RS">
                <a:ea typeface="ＭＳ Ｐゴシック" panose="020B0600070205080204" pitchFamily="34" charset="-128"/>
              </a:rPr>
              <a:t> grafičkom smislu se sastoji od sadržaja i forme</a:t>
            </a:r>
          </a:p>
          <a:p>
            <a:pPr lvl="1" eaLnBrk="1" hangingPunct="1"/>
            <a:endParaRPr lang="ta-IN" altLang="sr-Latn-R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S</a:t>
            </a:r>
            <a:r>
              <a:rPr lang="ta-IN" altLang="sr-Latn-RS">
                <a:ea typeface="ＭＳ Ｐゴシック" panose="020B0600070205080204" pitchFamily="34" charset="-128"/>
              </a:rPr>
              <a:t>adržaj je misaona vrijednost informacije</a:t>
            </a:r>
          </a:p>
          <a:p>
            <a:pPr lvl="1" eaLnBrk="1" hangingPunct="1"/>
            <a:r>
              <a:rPr lang="en-US" altLang="sr-Latn-RS">
                <a:ea typeface="ＭＳ Ｐゴシック" panose="020B0600070205080204" pitchFamily="34" charset="-128"/>
              </a:rPr>
              <a:t>F</a:t>
            </a:r>
            <a:r>
              <a:rPr lang="ta-IN" altLang="sr-Latn-RS">
                <a:ea typeface="ＭＳ Ｐゴシック" panose="020B0600070205080204" pitchFamily="34" charset="-128"/>
              </a:rPr>
              <a:t>orma je oblik informacije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540D7C4-CC50-45FF-8132-321C6FEE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Informacija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89F2F87-74F4-479D-9125-D7E5C2F2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5" y="1981200"/>
            <a:ext cx="7556500" cy="685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Informacije različitog sadržaja i različite forme</a:t>
            </a:r>
            <a:endParaRPr lang="en-US" altLang="sr-Latn-R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r-Latn-RS">
              <a:ea typeface="ＭＳ Ｐゴシック" panose="020B0600070205080204" pitchFamily="34" charset="-128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57918990-ED93-4012-A9C4-5C23E0B8D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200401"/>
            <a:ext cx="4360863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F752D8C3-50CB-44C4-8EF5-30FEF7B65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243264"/>
            <a:ext cx="29432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0B0360A-3AC0-42B5-B70B-28CE99EA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Informacija</a:t>
            </a:r>
            <a:endParaRPr lang="en-US" altLang="sr-Latn-RS">
              <a:ea typeface="ＭＳ Ｐゴシック" panose="020B0600070205080204" pitchFamily="34" charset="-128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F7FB0D4E-8C70-4292-9C76-C938E251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5" y="1981200"/>
            <a:ext cx="7556500" cy="457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ta-IN" altLang="sr-Latn-RS">
                <a:ea typeface="ＭＳ Ｐゴシック" panose="020B0600070205080204" pitchFamily="34" charset="-128"/>
              </a:rPr>
              <a:t>Informacije različitog sadržaja i iste forme</a:t>
            </a:r>
            <a:endParaRPr lang="en-US" altLang="sr-Latn-R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r-Latn-RS">
              <a:ea typeface="ＭＳ Ｐゴシック" panose="020B0600070205080204" pitchFamily="34" charset="-128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3B45B98D-01E8-4BF9-9780-DA34CD1F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08325"/>
            <a:ext cx="44958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DF186618-5D33-4C84-AEBB-15C2ECE4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08326"/>
            <a:ext cx="31369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3E4124"/>
      </a:dk2>
      <a:lt2>
        <a:srgbClr val="F2EEEF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B67887"/>
      </a:hlink>
      <a:folHlink>
        <a:srgbClr val="898989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413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Garamond</vt:lpstr>
      <vt:lpstr>Georgia Pro</vt:lpstr>
      <vt:lpstr>Georgia Pro Cond Black</vt:lpstr>
      <vt:lpstr>Wingdings</vt:lpstr>
      <vt:lpstr>SavonVTI</vt:lpstr>
      <vt:lpstr>Ponavljanje i radionica</vt:lpstr>
      <vt:lpstr>USVAJANJE INFORMACIJA</vt:lpstr>
      <vt:lpstr>Drage učenice i dragi učenici</vt:lpstr>
      <vt:lpstr>Teorija informacija</vt:lpstr>
      <vt:lpstr>Teorija informacija</vt:lpstr>
      <vt:lpstr>Informacija u grafičkoj industriji</vt:lpstr>
      <vt:lpstr>Informacija</vt:lpstr>
      <vt:lpstr>Informacija</vt:lpstr>
      <vt:lpstr>Informacija</vt:lpstr>
      <vt:lpstr>Komunikacijski (grafički) proces</vt:lpstr>
      <vt:lpstr>Usvajanje informacija </vt:lpstr>
      <vt:lpstr>Hvala na pažnji!</vt:lpstr>
      <vt:lpstr>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USVAJANJE INFORMACIJA</dc:title>
  <dc:creator>AI</dc:creator>
  <cp:lastModifiedBy>Anamarija Ivković</cp:lastModifiedBy>
  <cp:revision>3</cp:revision>
  <dcterms:created xsi:type="dcterms:W3CDTF">2020-01-09T13:25:03Z</dcterms:created>
  <dcterms:modified xsi:type="dcterms:W3CDTF">2020-03-18T17:00:12Z</dcterms:modified>
</cp:coreProperties>
</file>